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68" r:id="rId5"/>
    <p:sldId id="266" r:id="rId6"/>
    <p:sldId id="264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68"/>
            <p14:sldId id="266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259132"/>
            <a:ext cx="9144000" cy="1193799"/>
          </a:xfrm>
        </p:spPr>
        <p:txBody>
          <a:bodyPr/>
          <a:lstStyle/>
          <a:p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846335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4330" y="1097280"/>
            <a:ext cx="11532870" cy="4423410"/>
          </a:xfrm>
        </p:spPr>
        <p:txBody>
          <a:bodyPr>
            <a:normAutofit fontScale="62500" lnSpcReduction="2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 05 اسفند 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dirty="0">
                <a:hlinkClick r:id="rId2"/>
              </a:rPr>
              <a:t>powerpoint.conf@gmail.com</a:t>
            </a:r>
            <a:endParaRPr lang="fa-IR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b="1">
                <a:latin typeface="Times New Roman "/>
                <a:cs typeface="B Nazanin" panose="00000400000000000000" pitchFamily="2" charset="-78"/>
              </a:rPr>
              <a:t>موفق </a:t>
            </a:r>
            <a:r>
              <a:rPr lang="fa-IR" altLang="en-US" b="1" dirty="0">
                <a:latin typeface="Times New Roman "/>
                <a:cs typeface="B Nazanin" panose="00000400000000000000" pitchFamily="2" charset="-78"/>
              </a:rPr>
              <a:t>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300480"/>
            <a:ext cx="10749516" cy="3914258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8534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242" y="1266190"/>
            <a:ext cx="10749516" cy="3914258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3620572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39A74DEE-3D5D-4188-AB80-4357A860A758}"/>
              </a:ext>
            </a:extLst>
          </p:cNvPr>
          <p:cNvSpPr txBox="1">
            <a:spLocks/>
          </p:cNvSpPr>
          <p:nvPr/>
        </p:nvSpPr>
        <p:spPr>
          <a:xfrm>
            <a:off x="721242" y="1378818"/>
            <a:ext cx="10749516" cy="391425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8165"/>
              </a:spcBef>
              <a:buFont typeface="Arial" panose="020B0604020202020204" pitchFamily="34" charset="0"/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ویس/...</a:t>
            </a:r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</TotalTime>
  <Words>307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37</cp:revision>
  <dcterms:created xsi:type="dcterms:W3CDTF">2018-02-17T09:00:12Z</dcterms:created>
  <dcterms:modified xsi:type="dcterms:W3CDTF">2026-02-01T07:48:17Z</dcterms:modified>
</cp:coreProperties>
</file>